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80" r:id="rId5"/>
    <p:sldId id="268" r:id="rId6"/>
    <p:sldId id="264" r:id="rId7"/>
    <p:sldId id="267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4" r:id="rId21"/>
    <p:sldId id="279" r:id="rId22"/>
    <p:sldId id="260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15"/>
    <a:srgbClr val="656464"/>
    <a:srgbClr val="201F1F"/>
    <a:srgbClr val="B00000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691" autoAdjust="0"/>
  </p:normalViewPr>
  <p:slideViewPr>
    <p:cSldViewPr snapToGrid="0">
      <p:cViewPr varScale="1">
        <p:scale>
          <a:sx n="46" d="100"/>
          <a:sy n="46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481060" y="1528169"/>
            <a:ext cx="4961522" cy="965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43E236-2838-4699-81AF-771FF5C85C89}"/>
              </a:ext>
            </a:extLst>
          </p:cNvPr>
          <p:cNvSpPr/>
          <p:nvPr/>
        </p:nvSpPr>
        <p:spPr>
          <a:xfrm>
            <a:off x="6282830" y="2646116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dirty="0">
              <a:solidFill>
                <a:srgbClr val="F5A61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AA910-522E-4631-836C-5842BDDE8D31}"/>
              </a:ext>
            </a:extLst>
          </p:cNvPr>
          <p:cNvSpPr txBox="1"/>
          <p:nvPr/>
        </p:nvSpPr>
        <p:spPr>
          <a:xfrm>
            <a:off x="6282830" y="3131867"/>
            <a:ext cx="1542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N/A</a:t>
            </a: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1DA343-41BA-4E76-9B59-B5D8800FBED6}"/>
              </a:ext>
            </a:extLst>
          </p:cNvPr>
          <p:cNvSpPr/>
          <p:nvPr/>
        </p:nvSpPr>
        <p:spPr>
          <a:xfrm>
            <a:off x="6352784" y="3981324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427" y="3880548"/>
            <a:ext cx="3346622" cy="221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5" y="4750431"/>
            <a:ext cx="6138583" cy="483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5" y="5471557"/>
            <a:ext cx="7473166" cy="5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EE79-3636-4586-9BD4-32B6EF7EB75C}"/>
              </a:ext>
            </a:extLst>
          </p:cNvPr>
          <p:cNvSpPr txBox="1"/>
          <p:nvPr/>
        </p:nvSpPr>
        <p:spPr>
          <a:xfrm>
            <a:off x="6551629" y="904875"/>
            <a:ext cx="494347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*Restarts*</a:t>
            </a:r>
            <a:endParaRPr lang="en-US" dirty="0"/>
          </a:p>
          <a:p>
            <a:r>
              <a:rPr lang="en-US" dirty="0"/>
              <a:t>+ Helps if application has: memory, thread leak</a:t>
            </a:r>
          </a:p>
          <a:p>
            <a:r>
              <a:rPr lang="en-US" dirty="0"/>
              <a:t>- Won't help if dependent service becomes unavailable</a:t>
            </a:r>
          </a:p>
          <a:p>
            <a:r>
              <a:rPr lang="en-US" dirty="0"/>
              <a:t>- Won't help in case of deadlocks, pool </a:t>
            </a:r>
            <a:r>
              <a:rPr lang="en-US" dirty="0" err="1"/>
              <a:t>misconfigs</a:t>
            </a:r>
            <a:r>
              <a:rPr lang="en-US" dirty="0"/>
              <a:t>, bugs</a:t>
            </a:r>
          </a:p>
          <a:p>
            <a:br>
              <a:rPr lang="en-US" dirty="0"/>
            </a:br>
            <a:r>
              <a:rPr lang="en-US" i="1" dirty="0"/>
              <a:t>*Traffic shaping*</a:t>
            </a:r>
            <a:endParaRPr lang="en-US" dirty="0"/>
          </a:p>
          <a:p>
            <a:r>
              <a:rPr lang="en-US" dirty="0"/>
              <a:t>+ Guarantees that only healthy services will </a:t>
            </a:r>
            <a:r>
              <a:rPr lang="en-US" dirty="0" err="1"/>
              <a:t>recieve</a:t>
            </a:r>
            <a:r>
              <a:rPr lang="en-US" dirty="0"/>
              <a:t> traffic</a:t>
            </a:r>
          </a:p>
          <a:p>
            <a:r>
              <a:rPr lang="en-US" dirty="0"/>
              <a:t>+ Reduces failure rate </a:t>
            </a:r>
            <a:r>
              <a:rPr lang="en-US" dirty="0" err="1"/>
              <a:t>becasue</a:t>
            </a:r>
            <a:r>
              <a:rPr lang="en-US" dirty="0"/>
              <a:t> of downtime</a:t>
            </a:r>
          </a:p>
          <a:p>
            <a:br>
              <a:rPr lang="en-US" dirty="0"/>
            </a:br>
            <a:r>
              <a:rPr lang="en-US" dirty="0"/>
              <a:t>- Won't help if dependent services are not operational</a:t>
            </a:r>
          </a:p>
          <a:p>
            <a:br>
              <a:rPr lang="en-US" dirty="0"/>
            </a:br>
            <a:r>
              <a:rPr lang="en-US" i="1" dirty="0"/>
              <a:t>*Alerting*</a:t>
            </a:r>
            <a:endParaRPr lang="en-US" dirty="0"/>
          </a:p>
          <a:p>
            <a:r>
              <a:rPr lang="en-US" dirty="0"/>
              <a:t>+ Based on reported health check status</a:t>
            </a:r>
          </a:p>
          <a:p>
            <a:r>
              <a:rPr lang="en-US" dirty="0"/>
              <a:t>- Not working if a dependent service is not operational</a:t>
            </a:r>
          </a:p>
          <a:p>
            <a:br>
              <a:rPr lang="en-US" dirty="0"/>
            </a:br>
            <a:r>
              <a:rPr lang="en-US" dirty="0"/>
              <a:t>+ Based on the ratio of failed HTTP requests indirectly (passive)</a:t>
            </a:r>
          </a:p>
          <a:p>
            <a:r>
              <a:rPr lang="en-US" dirty="0"/>
              <a:t>- </a:t>
            </a:r>
            <a:r>
              <a:rPr lang="en-US" i="1" dirty="0"/>
              <a:t>*DELAYING*</a:t>
            </a:r>
            <a:r>
              <a:rPr lang="en-US" dirty="0"/>
              <a:t> if the rate drops because a dependent service timing 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685508" y="694892"/>
            <a:ext cx="1561879" cy="363810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CPU</a:t>
            </a:r>
            <a:endParaRPr lang="en-US" sz="12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2805781" y="694892"/>
            <a:ext cx="3317980" cy="100025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RAM</a:t>
            </a:r>
            <a:endParaRPr lang="en-US" sz="12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3963024" y="2212983"/>
            <a:ext cx="2160735" cy="836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Network</a:t>
            </a:r>
            <a:endParaRPr lang="en-US" sz="12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3963024" y="3496501"/>
            <a:ext cx="2160735" cy="836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Disk</a:t>
            </a:r>
            <a:endParaRPr lang="en-US" sz="12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86080" y="447040"/>
            <a:ext cx="6045200" cy="4116108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2247387" y="984236"/>
            <a:ext cx="558394" cy="25947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2247387" y="2466090"/>
            <a:ext cx="1715638" cy="25947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2154109" y="3785015"/>
            <a:ext cx="1808915" cy="25947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4F755E-E397-40F5-9730-62FE36D981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447040"/>
            <a:ext cx="3107573" cy="4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D035747-B030-4D81-A8FE-83EBD2139B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41" y="455892"/>
            <a:ext cx="2937627" cy="4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352</Words>
  <Application>Microsoft Office PowerPoint</Application>
  <PresentationFormat>Widescreen</PresentationFormat>
  <Paragraphs>162</Paragraphs>
  <Slides>23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65</cp:revision>
  <dcterms:created xsi:type="dcterms:W3CDTF">2020-04-15T11:22:54Z</dcterms:created>
  <dcterms:modified xsi:type="dcterms:W3CDTF">2020-04-20T15:01:48Z</dcterms:modified>
</cp:coreProperties>
</file>